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7" r:id="rId4"/>
    <p:sldId id="256" r:id="rId5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D882-E978-4817-8B6E-6FE23459CAF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9AD9-5567-4EAF-80A0-8900D5603D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1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D882-E978-4817-8B6E-6FE23459CAF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9AD9-5567-4EAF-80A0-8900D5603D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025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D882-E978-4817-8B6E-6FE23459CAF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9AD9-5567-4EAF-80A0-8900D5603D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239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026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884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469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631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990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6572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356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78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D882-E978-4817-8B6E-6FE23459CAF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9AD9-5567-4EAF-80A0-8900D5603D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1873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434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912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8460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0000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2803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1893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8466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8195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689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02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D882-E978-4817-8B6E-6FE23459CAF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9AD9-5567-4EAF-80A0-8900D5603D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5127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3048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3124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2978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4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D882-E978-4817-8B6E-6FE23459CAF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9AD9-5567-4EAF-80A0-8900D5603D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488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D882-E978-4817-8B6E-6FE23459CAF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9AD9-5567-4EAF-80A0-8900D5603D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14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D882-E978-4817-8B6E-6FE23459CAF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9AD9-5567-4EAF-80A0-8900D5603D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31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D882-E978-4817-8B6E-6FE23459CAF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9AD9-5567-4EAF-80A0-8900D5603D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99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D882-E978-4817-8B6E-6FE23459CAF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9AD9-5567-4EAF-80A0-8900D5603D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D882-E978-4817-8B6E-6FE23459CAF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9AD9-5567-4EAF-80A0-8900D5603D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54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9D882-E978-4817-8B6E-6FE23459CAF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B9AD9-5567-4EAF-80A0-8900D5603D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4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90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19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5802" y="498997"/>
            <a:ext cx="108761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границы земельного участка п. Сергиевский, ул. Центральная, д. 5</a:t>
            </a: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Предложение жителей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0249" y="2176872"/>
            <a:ext cx="4430110" cy="398744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6485" y="2176872"/>
            <a:ext cx="4603840" cy="3987446"/>
          </a:xfrm>
          <a:prstGeom prst="rect">
            <a:avLst/>
          </a:prstGeom>
        </p:spPr>
      </p:pic>
      <p:cxnSp>
        <p:nvCxnSpPr>
          <p:cNvPr id="6" name="Прямая со стрелкой 5"/>
          <p:cNvCxnSpPr/>
          <p:nvPr/>
        </p:nvCxnSpPr>
        <p:spPr>
          <a:xfrm flipH="1">
            <a:off x="4337005" y="1191034"/>
            <a:ext cx="828675" cy="19716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733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5802" y="538411"/>
            <a:ext cx="108761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границы земельного участка п. Сергиевский, </a:t>
            </a: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Центральная, д. 7</a:t>
            </a: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жителей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1193" y="2176873"/>
            <a:ext cx="4327635" cy="393226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6485" y="2176872"/>
            <a:ext cx="4832440" cy="3987446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 flipH="1">
            <a:off x="4963673" y="1789345"/>
            <a:ext cx="3000375" cy="27717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4807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</Words>
  <Application>Microsoft Office PowerPoint</Application>
  <PresentationFormat>Широкоэкранный</PresentationFormat>
  <Paragraphs>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1_Тема Office</vt:lpstr>
      <vt:lpstr>2_Тема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IvanovaAA</dc:creator>
  <cp:lastModifiedBy>IvanovaAA</cp:lastModifiedBy>
  <cp:revision>2</cp:revision>
  <cp:lastPrinted>2024-12-16T11:54:57Z</cp:lastPrinted>
  <dcterms:created xsi:type="dcterms:W3CDTF">2024-12-16T11:51:21Z</dcterms:created>
  <dcterms:modified xsi:type="dcterms:W3CDTF">2024-12-16T11:55:17Z</dcterms:modified>
</cp:coreProperties>
</file>